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4" r:id="rId2"/>
    <p:sldId id="259" r:id="rId3"/>
    <p:sldId id="262" r:id="rId4"/>
    <p:sldId id="258" r:id="rId5"/>
    <p:sldId id="260" r:id="rId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001"/>
    <a:srgbClr val="7B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7AC1E-1DF3-4F30-B2C0-80CF66A22077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73F00-4332-4B3D-AF1F-ADCDEDFD86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88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Dobrý den,</a:t>
            </a:r>
            <a:r>
              <a:rPr lang="cs-CZ" baseline="0" dirty="0" smtClean="0"/>
              <a:t> jmenuji se Tomáš Moravec a rád bych vám představil svou bakalářskou práci, zabývající se zabezpečením vozidla proti krádeži. Cílem této práce není, jak zloději zabránit v krádeži, ale včasné varování majitele, při probíhajícím odcizování vozidla, včetně vysledování pachatele i s kradeným automobilem.</a:t>
            </a:r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73F00-4332-4B3D-AF1F-ADCDEDFD8660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10099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822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90466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28766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8954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328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540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658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7002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4341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1223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13803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0E18F-AC11-4C68-8751-A9DA2175EF84}" type="datetimeFigureOut">
              <a:rPr lang="cs-CZ" smtClean="0"/>
              <a:t>13.04.2016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77AFD-EDE0-4EA9-A5E7-E255D87621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986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2968"/>
            <a:ext cx="12191999" cy="6735655"/>
          </a:xfrm>
          <a:prstGeom prst="rect">
            <a:avLst/>
          </a:prstGeom>
        </p:spPr>
      </p:pic>
      <p:sp>
        <p:nvSpPr>
          <p:cNvPr id="8" name="Nadpis 1"/>
          <p:cNvSpPr txBox="1">
            <a:spLocks/>
          </p:cNvSpPr>
          <p:nvPr/>
        </p:nvSpPr>
        <p:spPr>
          <a:xfrm>
            <a:off x="-7366" y="274320"/>
            <a:ext cx="12199366" cy="1810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cs-CZ" dirty="0" smtClean="0"/>
              <a:t>Koncept nízkonákladového sledovacího</a:t>
            </a:r>
            <a:br>
              <a:rPr lang="cs-CZ" dirty="0" smtClean="0"/>
            </a:br>
            <a:r>
              <a:rPr lang="cs-CZ" dirty="0" smtClean="0"/>
              <a:t>zařízení pro osobní automobily</a:t>
            </a:r>
            <a:endParaRPr lang="cs-CZ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1301084"/>
            <a:ext cx="10058400" cy="5556916"/>
          </a:xfrm>
          <a:prstGeom prst="rect">
            <a:avLst/>
          </a:prstGeom>
        </p:spPr>
      </p:pic>
      <p:pic>
        <p:nvPicPr>
          <p:cNvPr id="3" name="Obrázek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17" y="1511396"/>
            <a:ext cx="10058399" cy="5556916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296" y="5021020"/>
            <a:ext cx="1068540" cy="892819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96" y="4833778"/>
            <a:ext cx="1068540" cy="892819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696" y="4646536"/>
            <a:ext cx="1068540" cy="892819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896" y="4463340"/>
            <a:ext cx="1068540" cy="892819"/>
          </a:xfrm>
          <a:prstGeom prst="rect">
            <a:avLst/>
          </a:prstGeom>
        </p:spPr>
      </p:pic>
      <p:pic>
        <p:nvPicPr>
          <p:cNvPr id="12" name="Obrázek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096" y="4289854"/>
            <a:ext cx="1068540" cy="892819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3141" y="4079542"/>
            <a:ext cx="1068540" cy="89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19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96296E-6 L 0.48359 -0.1643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180" y="-821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760" y="0"/>
            <a:ext cx="14541833" cy="6858000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4914">
            <a:off x="7673665" y="709718"/>
            <a:ext cx="4142694" cy="2761796"/>
          </a:xfrm>
          <a:prstGeom prst="rect">
            <a:avLst/>
          </a:prstGeom>
        </p:spPr>
      </p:pic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5814">
            <a:off x="8411881" y="3538232"/>
            <a:ext cx="2864658" cy="2864658"/>
          </a:xfr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14" y="843838"/>
            <a:ext cx="2451330" cy="5011877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00056" y="1994557"/>
            <a:ext cx="3544926" cy="2400722"/>
          </a:xfrm>
          <a:prstGeom prst="rect">
            <a:avLst/>
          </a:prstGeom>
        </p:spPr>
      </p:pic>
      <p:cxnSp>
        <p:nvCxnSpPr>
          <p:cNvPr id="10" name="Přímá spojnice se šipkou 9"/>
          <p:cNvCxnSpPr/>
          <p:nvPr/>
        </p:nvCxnSpPr>
        <p:spPr>
          <a:xfrm>
            <a:off x="9577710" y="3047769"/>
            <a:ext cx="11706" cy="693860"/>
          </a:xfrm>
          <a:prstGeom prst="straightConnector1">
            <a:avLst/>
          </a:prstGeom>
          <a:ln w="38100">
            <a:solidFill>
              <a:schemeClr val="bg2">
                <a:lumMod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Přímá spojnice se šipkou 17"/>
          <p:cNvCxnSpPr/>
          <p:nvPr/>
        </p:nvCxnSpPr>
        <p:spPr>
          <a:xfrm flipH="1" flipV="1">
            <a:off x="9901360" y="3047769"/>
            <a:ext cx="11753" cy="689396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Obdélník 1"/>
          <p:cNvSpPr/>
          <p:nvPr/>
        </p:nvSpPr>
        <p:spPr>
          <a:xfrm>
            <a:off x="1275119" y="2322786"/>
            <a:ext cx="1725894" cy="7249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Obdélník 2"/>
          <p:cNvSpPr/>
          <p:nvPr/>
        </p:nvSpPr>
        <p:spPr>
          <a:xfrm>
            <a:off x="2691914" y="2038064"/>
            <a:ext cx="588579" cy="3477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456" y="2146957"/>
            <a:ext cx="3544926" cy="2400722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1275119" y="2670908"/>
            <a:ext cx="1573184" cy="621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0392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500"/>
                            </p:stCondLst>
                            <p:childTnLst>
                              <p:par>
                                <p:cTn id="52" presetID="10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id="56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17" y="16622"/>
            <a:ext cx="5879592" cy="6841378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973" y="16622"/>
            <a:ext cx="4749971" cy="6858000"/>
          </a:xfrm>
          <a:prstGeom prst="rect">
            <a:avLst/>
          </a:prstGeom>
        </p:spPr>
      </p:pic>
      <p:sp>
        <p:nvSpPr>
          <p:cNvPr id="8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cs-CZ" dirty="0" smtClean="0"/>
              <a:t>Programovací jazyk </a:t>
            </a:r>
            <a:r>
              <a:rPr lang="cs-CZ" dirty="0" err="1" smtClean="0"/>
              <a:t>Wiring</a:t>
            </a:r>
            <a:endParaRPr lang="cs-CZ" dirty="0"/>
          </a:p>
        </p:txBody>
      </p:sp>
      <p:sp>
        <p:nvSpPr>
          <p:cNvPr id="9" name="TextovéPole 8"/>
          <p:cNvSpPr txBox="1"/>
          <p:nvPr/>
        </p:nvSpPr>
        <p:spPr>
          <a:xfrm>
            <a:off x="2698387" y="3247489"/>
            <a:ext cx="3631122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cs-CZ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OUTPUT);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ovéPole 10"/>
          <p:cNvSpPr txBox="1"/>
          <p:nvPr/>
        </p:nvSpPr>
        <p:spPr>
          <a:xfrm>
            <a:off x="1161557" y="2372713"/>
            <a:ext cx="1976823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delay</a:t>
            </a:r>
            <a:r>
              <a:rPr lang="en-US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(1000);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ovéPole 11"/>
          <p:cNvSpPr txBox="1"/>
          <p:nvPr/>
        </p:nvSpPr>
        <p:spPr>
          <a:xfrm>
            <a:off x="7808382" y="5205889"/>
            <a:ext cx="3217547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8327405" y="2372713"/>
            <a:ext cx="2941831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Serial.print</a:t>
            </a:r>
            <a:r>
              <a:rPr lang="en-US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ovéPole 13"/>
          <p:cNvSpPr txBox="1"/>
          <p:nvPr/>
        </p:nvSpPr>
        <p:spPr>
          <a:xfrm>
            <a:off x="1161557" y="5542955"/>
            <a:ext cx="2252540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cs-CZ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</a:t>
            </a:r>
            <a:r>
              <a:rPr lang="cs-CZ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cs-CZ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ledPi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2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676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1999" cy="6857999"/>
          </a:xfrm>
          <a:prstGeom prst="rect">
            <a:avLst/>
          </a:prstGeom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85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541833" cy="6858000"/>
          </a:xfrm>
          <a:prstGeom prst="rect">
            <a:avLst/>
          </a:prstGeom>
        </p:spPr>
      </p:pic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Děkuji za pozornost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Tomáš Moravec</a:t>
            </a:r>
            <a:endParaRPr lang="cs-CZ" dirty="0"/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500" y="509895"/>
            <a:ext cx="2871982" cy="239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0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89</Words>
  <Application>Microsoft Office PowerPoint</Application>
  <PresentationFormat>Širokoúhlá obrazovka</PresentationFormat>
  <Paragraphs>11</Paragraphs>
  <Slides>5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Motiv Office</vt:lpstr>
      <vt:lpstr>Prezentace aplikace PowerPoint</vt:lpstr>
      <vt:lpstr>Prezentace aplikace PowerPoint</vt:lpstr>
      <vt:lpstr>Programovací jazyk Wiring</vt:lpstr>
      <vt:lpstr>Prezentace aplikace PowerPoint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Koncept nízkonákladového sledovacího zařízení pro osobní automobily</dc:title>
  <dc:creator>Tomáš Moravec</dc:creator>
  <cp:lastModifiedBy>Tomáš Moravec</cp:lastModifiedBy>
  <cp:revision>98</cp:revision>
  <dcterms:created xsi:type="dcterms:W3CDTF">2016-03-09T23:06:00Z</dcterms:created>
  <dcterms:modified xsi:type="dcterms:W3CDTF">2016-04-13T21:39:05Z</dcterms:modified>
</cp:coreProperties>
</file>

<file path=docProps/thumbnail.jpeg>
</file>